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7"/>
            <a:ext cx="84296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Пестриковская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Кашинского района Тверской области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Моя деревенька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000" err="1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Кербунова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Марина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ученица 9 класса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Пестриковской СОШ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руководитель: Копылова Наталья Александровна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Пестриковской СОШ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Введение…………………………………………………………….с. 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1. Описание памятника архитектуры……………………….……..с. 4-5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Биография П.П. Максимовича……………………….………….с. 6-8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Заключение…………………………………….….………...………..с. 8-9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источников и литературы……………….……….................с.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pic>
        <p:nvPicPr>
          <p:cNvPr id="2050" name="Picture 2" descr="E:\план усадьбы п 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596" y="2928934"/>
            <a:ext cx="4143404" cy="372906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2844" y="1214422"/>
            <a:ext cx="87154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Усадьба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Шепели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расположена на равнинной местности у дороги, ведущей в город Кашин, в Васильковской волости, ранее Мышкинского уезда, Ярославской губернии.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Комплекс занимает значительную площадь, предоставляющую собой вытянутый с севера на юг массив, в плане  приближающийся к прямоугольнику.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Описание памятника архитектуры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Admin\Downloads\7228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71546"/>
            <a:ext cx="43576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995678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средней части находится главный дом – двухэтажное кирпичное здание, выстроенное в стиле зрелого классицизма. Перед южным фасадом дома вырыт большой прямоугольный в плане пруд, обсаженный липами; перед северным – первоначально, по-видимому, располагался партер. На западной границе партера стоит одноэтажная кирпичная хозяйственная постройка конца 19 века, лишенная явно выраженных стилистических признаков. С восточной стороны к главному дому подходит, теперь уже на половину вырубленная, подъездная аллея. Южную часть усадьбы отделенную от средней канавы занимает пейзажный, с элементами регулярной планировки, парк. Северная часть усадьбы была занята под хозяйственный двор. Здесь находилась кирпичная конюшня.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Основная биография П.П. Максимовича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E:\максимович п 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2952771" cy="2214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1071546"/>
            <a:ext cx="58579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Павел Павлович Максимович родился в г.Астрахани в 1817 году. Павел Павлович был человеком деятельным и не мог сидеть без работы. Ему пришлось вести процесс за наследство и выиграть его, он должен был оставить любимое им педагогическое дело, поселиться в деревне и взяться за управление своими имениями. К этому делу он относился серьёзно и привёл свое имение в порядок. В имении своём он открыл школу и внимательно следил за преподаванием в ней.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П.П. Максимович интересовался всеми сторонами общественной жизни. В деревне у него была прекрасная библиотека. Он принимал деятельное участие в заседаниях Тверского дворянского собрания. Проживая последние годы в своем имении с. Шепелево Мышкинского уезда Ярославской губернии, Павел часто посещал Тверь и Петербург, интересуясь земскими и общественными делами. Только последние два года силы его стали ослабевать, и он угасал постепенно.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Умер П.П. Максимович 1 июля 1892г.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21fdccd8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14488"/>
            <a:ext cx="6970137" cy="46525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35716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Тверская женская учительская школа им. П.П. Максимовича (ныне – Тверской Государственный Университет)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Список литературы</a:t>
            </a:r>
            <a:endParaRPr lang="ru-RU" dirty="0" smtClean="0"/>
          </a:p>
          <a:p>
            <a:pPr lvl="0"/>
            <a:r>
              <a:rPr lang="ru-RU" dirty="0" smtClean="0"/>
              <a:t>Архивные документы  Исторического музея г. Мышкин Ярославской области</a:t>
            </a:r>
          </a:p>
          <a:p>
            <a:pPr lvl="0"/>
            <a:r>
              <a:rPr lang="ru-RU" dirty="0" smtClean="0"/>
              <a:t> Архивные документы музея Тверского Государственного Университета</a:t>
            </a:r>
          </a:p>
          <a:p>
            <a:pPr lvl="0"/>
            <a:r>
              <a:rPr lang="ru-RU" dirty="0" smtClean="0"/>
              <a:t>Фото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votpusk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smtClean="0"/>
              <a:t>gallery</a:t>
            </a:r>
            <a:r>
              <a:rPr lang="ru-RU" dirty="0" smtClean="0"/>
              <a:t>/</a:t>
            </a:r>
            <a:r>
              <a:rPr lang="en-US" dirty="0" smtClean="0"/>
              <a:t>large</a:t>
            </a:r>
            <a:r>
              <a:rPr lang="ru-RU" dirty="0" smtClean="0"/>
              <a:t>/72280.</a:t>
            </a:r>
            <a:r>
              <a:rPr lang="en-US" dirty="0" smtClean="0"/>
              <a:t>jpg </a:t>
            </a:r>
            <a:endParaRPr lang="ru-RU" dirty="0" smtClean="0"/>
          </a:p>
          <a:p>
            <a:pPr lvl="0"/>
            <a:r>
              <a:rPr lang="ru-RU" dirty="0" smtClean="0"/>
              <a:t>Фото http://images.myshared.ru/372909/slide_3.jpg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416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План</vt:lpstr>
      <vt:lpstr>Описание памятника архитектуры </vt:lpstr>
      <vt:lpstr>Основная биография П.П. Максимовича </vt:lpstr>
      <vt:lpstr>Слайд 6</vt:lpstr>
      <vt:lpstr>Список 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школа</cp:lastModifiedBy>
  <cp:revision>10</cp:revision>
  <dcterms:created xsi:type="dcterms:W3CDTF">2014-02-03T18:13:46Z</dcterms:created>
  <dcterms:modified xsi:type="dcterms:W3CDTF">2014-03-27T07:32:58Z</dcterms:modified>
</cp:coreProperties>
</file>