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285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Пестриковская средняя общеобразовательная школа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143116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«Семь чудес природы </a:t>
            </a:r>
          </a:p>
          <a:p>
            <a:pPr algn="ctr"/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Тверской области»</a:t>
            </a:r>
            <a:endParaRPr lang="ru-RU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29322" y="4286256"/>
            <a:ext cx="32146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Работу выполнил:</a:t>
            </a:r>
          </a:p>
          <a:p>
            <a:r>
              <a:rPr lang="ru-RU" b="1" dirty="0" smtClean="0"/>
              <a:t>Зернов Павел Юрьевич</a:t>
            </a:r>
          </a:p>
          <a:p>
            <a:r>
              <a:rPr lang="ru-RU" b="1" dirty="0" smtClean="0"/>
              <a:t>ученик 7 класса</a:t>
            </a:r>
          </a:p>
          <a:p>
            <a:r>
              <a:rPr lang="ru-RU" b="1" dirty="0" smtClean="0"/>
              <a:t>МБОУ Пестриковской СОШ</a:t>
            </a:r>
          </a:p>
          <a:p>
            <a:r>
              <a:rPr lang="ru-RU" b="1" dirty="0" smtClean="0"/>
              <a:t>Руководитель:</a:t>
            </a:r>
          </a:p>
          <a:p>
            <a:r>
              <a:rPr lang="ru-RU" b="1" dirty="0" smtClean="0"/>
              <a:t>Зернова Ирина Юрьевна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0232" y="285728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Бенские пороги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1142984"/>
            <a:ext cx="450059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Порожистый участок в русле р.Волги ниже устья р. Малая Коша в р-не деревень Сеитово и Ленино Селижаровского района; протяженность 1,1 км,  падение воды 3,09 м.Бенские пороги возникли в месте выхода пластов  известняка, которые в виде уступов перегораживают русло. Река в этом р-не образует многочисловые водовороты и буруны, шум воды слышен на 1-2 км.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mw2.google.com/mw-panoramio/photos/medium/69430386.jpg"/>
          <p:cNvPicPr>
            <a:picLocks noChangeAspect="1" noChangeArrowheads="1"/>
          </p:cNvPicPr>
          <p:nvPr/>
        </p:nvPicPr>
        <p:blipFill>
          <a:blip r:embed="rId2"/>
          <a:srcRect l="4839" r="4839" b="12752"/>
          <a:stretch>
            <a:fillRect/>
          </a:stretch>
        </p:blipFill>
        <p:spPr bwMode="auto">
          <a:xfrm>
            <a:off x="4929190" y="4000504"/>
            <a:ext cx="4000528" cy="2643206"/>
          </a:xfrm>
          <a:prstGeom prst="rect">
            <a:avLst/>
          </a:prstGeom>
          <a:noFill/>
        </p:spPr>
      </p:pic>
      <p:pic>
        <p:nvPicPr>
          <p:cNvPr id="2052" name="Picture 4" descr="http://mw2.google.com/mw-panoramio/photos/medium/3163027.jpg"/>
          <p:cNvPicPr>
            <a:picLocks noChangeAspect="1" noChangeArrowheads="1"/>
          </p:cNvPicPr>
          <p:nvPr/>
        </p:nvPicPr>
        <p:blipFill>
          <a:blip r:embed="rId3"/>
          <a:srcRect l="-1500" t="26706" r="11499" b="-6826"/>
          <a:stretch>
            <a:fillRect/>
          </a:stretch>
        </p:blipFill>
        <p:spPr bwMode="auto">
          <a:xfrm>
            <a:off x="214282" y="3643314"/>
            <a:ext cx="4286280" cy="2571768"/>
          </a:xfrm>
          <a:prstGeom prst="rect">
            <a:avLst/>
          </a:prstGeom>
          <a:noFill/>
        </p:spPr>
      </p:pic>
      <p:pic>
        <p:nvPicPr>
          <p:cNvPr id="2054" name="Picture 6" descr="http://mw2.google.com/mw-panoramio/photos/medium/41457371.jpg"/>
          <p:cNvPicPr>
            <a:picLocks noChangeAspect="1" noChangeArrowheads="1"/>
          </p:cNvPicPr>
          <p:nvPr/>
        </p:nvPicPr>
        <p:blipFill>
          <a:blip r:embed="rId4"/>
          <a:srcRect t="42000" r="29500"/>
          <a:stretch>
            <a:fillRect/>
          </a:stretch>
        </p:blipFill>
        <p:spPr bwMode="auto">
          <a:xfrm>
            <a:off x="5357818" y="1571612"/>
            <a:ext cx="3357586" cy="20716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0004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Река Западная Двина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1071547"/>
            <a:ext cx="878687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Западная Двина (древнее название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Эридан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Заходняя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Дзвіна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часто просто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Дзвіна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на территории Латвии — Даугава (латыш.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Daugava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лит.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Dauguva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— река на севере Восточной Европы, протекающая по территории России, Белоруссии и Латвии. Соединена недействующей Березинской водной системой с рекой Днепр.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Протекает по территории России, Белоруссии и Латвии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Исток Тверская область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Устье Рижский залив Балтийского моря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Длина 1020 км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Площадь бассейна 87 900 км²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Высота истока 215 м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 воды 678 м³/с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Ширина реки Западная Двина за озером Охват 15-20 метров, берега лесистые, русло каменистое, с отдельными перекатами и небольшими порожками.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участке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Андреаполь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Западная Двина ширина реки увеличивается до 50 метров, а за городом Западная Двина, преодолев ещё один порожистый участок, река принимает крупные притоки — Велесу, Торопу и Межу, после чего расширяется до 100 метров.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устьем Межи — большая запань, предназначенная для сбора леса, сплавляемого по Меже. Ниже запани река течёт в высоких берегах, покрытых смешанным лесом. Лес исчезает перед г. Велиж. За Велижем река судоходна.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sland.ucoz.ua/stranici1/zapadnaja_dvina_v_ri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042" y="142852"/>
            <a:ext cx="3822768" cy="285752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71538" y="2928934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Западная Двина в Риге</a:t>
            </a:r>
            <a:endParaRPr lang="ru-RU" dirty="0"/>
          </a:p>
        </p:txBody>
      </p:sp>
      <p:pic>
        <p:nvPicPr>
          <p:cNvPr id="4100" name="Picture 4" descr="http://island.ucoz.ua/stranici1/zapadnaja_dvina_v_polock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33940" y="142852"/>
            <a:ext cx="3810028" cy="285752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357818" y="3000372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Западная Двина в Полоцке</a:t>
            </a:r>
            <a:endParaRPr lang="ru-RU" dirty="0"/>
          </a:p>
        </p:txBody>
      </p:sp>
      <p:pic>
        <p:nvPicPr>
          <p:cNvPr id="4102" name="Picture 6" descr="http://pics.livejournal.com/renatar/pic/00rhptw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3357562"/>
            <a:ext cx="4357718" cy="296188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14678" y="635795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Западная Двина в России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500042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Река Кашинка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1571612"/>
            <a:ext cx="3928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http://sobory.ru/photo/?photo=112131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214422"/>
            <a:ext cx="6929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http://world-river.ru/index/zapadnaja_dvina/0-39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313</Words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37</cp:revision>
  <dcterms:modified xsi:type="dcterms:W3CDTF">2013-04-08T14:49:19Z</dcterms:modified>
</cp:coreProperties>
</file>