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4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8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82391-FDC8-4EA8-A6E9-3F97BA47AF0F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DA7FD-8E74-4717-B8D5-DA48B419C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DA7FD-8E74-4717-B8D5-DA48B419CD7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Vcy; &amp;acy;&amp;dcy;&amp;rcy;&amp;iecy;&amp;scy; &amp;ncy;&amp;acy;&amp;chcy;&amp;acy;&amp;lcy;&amp;softcy;&amp;ncy;&amp;icy;&amp;kcy;&amp;acy; &amp;Ucy;&amp;Vcy;&amp;Dcy; &amp;pcy;&amp;ocy; &amp;Kcy;&amp;acy;&amp;lcy;&amp;ucy;&amp;zhcy;&amp;scy;&amp;kcy;&amp;ocy;&amp;jcy; &amp;ocy;&amp;bcy;&amp;lcy;&amp;acy;&amp;scy;&amp;tcy;&amp;icy; &amp;pcy;&amp;rcy;&amp;icy;&amp;shcy;&amp;lcy;&amp;icy; &amp;bcy;&amp;lcy;&amp;acy;&amp;gcy;&amp;ocy;&amp;dcy;&amp;acy;&amp;rcy;&amp;scy;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00108"/>
            <a:ext cx="6000750" cy="467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0" name="Picture 2" descr="&amp;Kcy;&amp;acy;&amp;tcy;&amp;acy;&amp;lcy;&amp;ocy;&amp;gcy; LABBRA &amp;Kcy;&amp;ocy;&amp;shcy;&amp;iecy;&amp;lcy;&amp;iocy;&amp;kcy; &amp;Acy;&amp;rcy;&amp;tcy;&amp;icy;&amp;kcy;&amp;ucy;&amp;lcy;: GR00118127 &amp;ocy;&amp;tcy; &amp;Icy;&amp;ncy;&amp;tcy;&amp;iecy;&amp;rcy;&amp;ncy;&amp;iecy;&amp;tcy;-&amp;mcy;&amp;acy;&amp;gcy;&amp;acy;&amp;zcy;&amp;icy;&amp;ncy;&amp;acy; &quot;&amp;Scy;&amp;tcy;&amp;icy;&amp;lcy;&amp;softcy;&amp;ncy;&amp;ycy;&amp;iecy; &amp;acy;&amp;kcy;&amp;scy;&amp;iecy;&amp;scy;&amp;scy;&amp;ucy;&amp;acy;&amp;rcy;&amp;y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2" descr="&amp;Scy;&amp;pcy;&amp;acy;&amp;scy;&amp;icy;&amp;bcy;&amp;ocy; &amp;zcy;&amp;acy; &amp;ucy;&amp;rcy;&amp;ocy;&amp;kcy; - 11559/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shcy;&amp;acy;&amp;bcy;&amp;lcy;&amp;ocy;&amp;ncy;&amp;ycy; &amp;pcy;&amp;rcy;&amp;iecy;&amp;zcy;&amp;iecy;&amp;ncy;&amp;tcy;&amp;acy;&amp;tscy;&amp;icy;&amp;jcy; &amp;dcy;&amp;lcy;&amp;yacy; power - &amp;Rcy;&amp;iecy;&amp;fcy;&amp;iecy;&amp;rcy;&amp;acy;&amp;tcy; &amp;ncy;&amp;acy; &amp;tcy;&amp;iecy;&amp;mcy;&amp;ucy; &amp;acy;&amp;dcy;&amp;mcy;&amp;icy;&amp;ncy;&amp;icy;&amp;scy;&amp;tcy;&amp;rcy;&amp;acy;&amp;tcy;&amp;icy;&amp;vcy;&amp;ncy;&amp;ocy;&amp;iecy; &amp;pcy;&amp;rcy;&amp;acy;&amp;v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24929" name="Rectangle 1"/>
          <p:cNvSpPr>
            <a:spLocks noChangeArrowheads="1"/>
          </p:cNvSpPr>
          <p:nvPr/>
        </p:nvSpPr>
        <p:spPr bwMode="auto">
          <a:xfrm>
            <a:off x="0" y="0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Дорогие ребята!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 боюсь идти на урок математики, потому что не выполнил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домашнее задание.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Помогите мне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справиться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&amp;shcy;&amp;acy;&amp;bcy;&amp;lcy;&amp;ocy;&amp;ncy;&amp;ycy; &amp;pcy;&amp;rcy;&amp;iecy;&amp;zcy;&amp;iecy;&amp;ncy;&amp;tcy;&amp;acy;&amp;tscy;&amp;icy;&amp;jcy; &amp;dcy;&amp;lcy;&amp;yacy; power - &amp;Rcy;&amp;iecy;&amp;fcy;&amp;iecy;&amp;rcy;&amp;acy;&amp;tcy; &amp;ncy;&amp;acy; &amp;tcy;&amp;iecy;&amp;mcy;&amp;ucy; &amp;acy;&amp;dcy;&amp;mcy;&amp;icy;&amp;ncy;&amp;icy;&amp;scy;&amp;tcy;&amp;rcy;&amp;acy;&amp;tcy;&amp;icy;&amp;vcy;&amp;ncy;&amp;ocy;&amp;iecy; &amp;pcy;&amp;rcy;&amp;acy;&amp;v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Овал 1"/>
          <p:cNvSpPr/>
          <p:nvPr/>
        </p:nvSpPr>
        <p:spPr>
          <a:xfrm>
            <a:off x="1571604" y="1142984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57290" y="857232"/>
            <a:ext cx="1857388" cy="1857388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500562" y="1214422"/>
            <a:ext cx="2000264" cy="1928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857488" y="3929066"/>
            <a:ext cx="2000264" cy="200026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143636" y="3000372"/>
            <a:ext cx="2428892" cy="2571768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6" name="Picture 4" descr="&amp;shcy;&amp;acy;&amp;bcy;&amp;lcy;&amp;ocy;&amp;ncy;&amp;ycy; &amp;pcy;&amp;rcy;&amp;iecy;&amp;zcy;&amp;iecy;&amp;ncy;&amp;tcy;&amp;acy;&amp;tscy;&amp;icy;&amp;jcy; &amp;dcy;&amp;lcy;&amp;yacy; power - &amp;Rcy;&amp;iecy;&amp;fcy;&amp;iecy;&amp;rcy;&amp;acy;&amp;tcy; &amp;ncy;&amp;acy; &amp;tcy;&amp;iecy;&amp;mcy;&amp;ucy; &amp;acy;&amp;dcy;&amp;mcy;&amp;icy;&amp;ncy;&amp;icy;&amp;scy;&amp;tcy;&amp;rcy;&amp;acy;&amp;tcy;&amp;icy;&amp;vcy;&amp;ncy;&amp;ocy;&amp;iecy; &amp;pcy;&amp;rcy;&amp;acy;&amp;vcy;&amp;o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http://www.coolwallpapers.org/wallpapers/30/3055/thumb/320_fruit_wallpaper-1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1" y="428604"/>
            <a:ext cx="2643206" cy="233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alyshi.dljavseh.ru/src/images/065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500042"/>
            <a:ext cx="283749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998" name="Picture 6" descr="http://anal.onlinewoman.ru/sites/default/files/2012/04/banany.jpg?133442477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3042" y="3857628"/>
            <a:ext cx="3132840" cy="2005019"/>
          </a:xfrm>
          <a:prstGeom prst="rect">
            <a:avLst/>
          </a:prstGeom>
          <a:noFill/>
        </p:spPr>
      </p:pic>
      <p:pic>
        <p:nvPicPr>
          <p:cNvPr id="213000" name="Picture 8" descr="&amp;kcy;&amp;acy;&amp;rcy;&amp;tcy;&amp;ocy;&amp;shcy;&amp;kcy;&amp;acy; / &amp;scy;&amp;mcy;&amp;iecy;&amp;shcy;&amp;ncy;&amp;ycy;&amp;iecy; &amp;kcy;&amp;acy;&amp;rcy;&amp;tcy;&amp;icy;&amp;ncy;&amp;kcy;&amp;icy; &amp;icy; &amp;dcy;&amp;rcy;&amp;ucy;&amp;gcy;&amp;icy;&amp;iecy; &amp;pcy;&amp;rcy;&amp;icy;&amp;kcy;&amp;ocy;&amp;lcy;&amp;ycy;: &amp;kcy;&amp;ocy;&amp;mcy;&amp;icy;&amp;kcy;&amp;scy;&amp;ycy;, &amp;gcy;&amp;icy;&amp;fcy; &amp;acy;&amp;ncy;&amp;icy;&amp;mcy;&amp;acy;&amp;tscy;&amp;icy;&amp;yacy;, &amp;vcy;&amp;icy;&amp;dcy;&amp;iecy;&amp;ocy;, &amp;lcy;&amp;ucy;&amp;chcy;&amp;shcy;&amp;icy;&amp;jcy; &amp;icy;&amp;ncy;&amp;tcy;&amp;iecy;&amp;lcy;&amp;lcy;&amp;iecy;&amp;kcy;&amp;tcy;&amp;ucy;&amp;acy;&amp;lcy;&amp;softcy;&amp;ncy;&amp;ycy;&amp;jcy; &amp;yucy;&amp;mcy;&amp;ocy;&amp;rcy;.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3071810"/>
            <a:ext cx="34290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shcy;&amp;acy;&amp;bcy;&amp;lcy;&amp;ocy;&amp;ncy;&amp;ycy; &amp;pcy;&amp;rcy;&amp;iecy;&amp;zcy;&amp;iecy;&amp;ncy;&amp;tcy;&amp;acy;&amp;tscy;&amp;icy;&amp;jcy; &amp;dcy;&amp;lcy;&amp;yacy; power - &amp;Rcy;&amp;iecy;&amp;fcy;&amp;iecy;&amp;rcy;&amp;acy;&amp;tcy; &amp;ncy;&amp;acy; &amp;tcy;&amp;iecy;&amp;mcy;&amp;ucy; &amp;acy;&amp;dcy;&amp;mcy;&amp;icy;&amp;ncy;&amp;icy;&amp;scy;&amp;tcy;&amp;rcy;&amp;acy;&amp;tcy;&amp;icy;&amp;vcy;&amp;ncy;&amp;ocy;&amp;iecy; &amp;pcy;&amp;rcy;&amp;acy;&amp;v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4020" name="Picture 4" descr="http://s55.radikal.ru/i148/1102/05/147397971d9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500042"/>
            <a:ext cx="2390775" cy="2857500"/>
          </a:xfrm>
          <a:prstGeom prst="rect">
            <a:avLst/>
          </a:prstGeom>
          <a:noFill/>
        </p:spPr>
      </p:pic>
      <p:pic>
        <p:nvPicPr>
          <p:cNvPr id="214022" name="Picture 6" descr="http://uchim-detok.ru/wp-content/uploads/2013/02/1332139346_bukva-u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285728"/>
            <a:ext cx="2857500" cy="2971801"/>
          </a:xfrm>
          <a:prstGeom prst="rect">
            <a:avLst/>
          </a:prstGeom>
          <a:noFill/>
        </p:spPr>
      </p:pic>
      <p:pic>
        <p:nvPicPr>
          <p:cNvPr id="214024" name="Picture 8" descr="http://lib2.podelise.ru/tw_files2/urls_53/5/d-4734/4734_html_mb112cf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5" y="4000504"/>
            <a:ext cx="2507489" cy="2081217"/>
          </a:xfrm>
          <a:prstGeom prst="rect">
            <a:avLst/>
          </a:prstGeom>
          <a:noFill/>
        </p:spPr>
      </p:pic>
      <p:pic>
        <p:nvPicPr>
          <p:cNvPr id="214028" name="Picture 12" descr="http://www.serfausers.be/wp-content/uploads/2012/06/512px-Number_1_in_green_rounded_square.svg_-150x15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3786190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Rectangle 1"/>
          <p:cNvSpPr>
            <a:spLocks noChangeArrowheads="1"/>
          </p:cNvSpPr>
          <p:nvPr/>
        </p:nvSpPr>
        <p:spPr bwMode="auto">
          <a:xfrm>
            <a:off x="0" y="0"/>
            <a:ext cx="834343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 – подняться, потянуться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– согнуться, разогнуться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Три – в ладоши три хлопка,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Головою три кивка.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четыре - руки шире,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Пять – руками помахать,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Шесть – за парту сесть опять.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shcy;&amp;acy;&amp;bcy;&amp;lcy;&amp;ocy;&amp;ncy;&amp;ycy; &amp;pcy;&amp;rcy;&amp;iecy;&amp;zcy;&amp;iecy;&amp;ncy;&amp;tcy;&amp;acy;&amp;tscy;&amp;icy;&amp;jcy; &amp;dcy;&amp;lcy;&amp;yacy; power - &amp;Rcy;&amp;iecy;&amp;fcy;&amp;iecy;&amp;rcy;&amp;acy;&amp;tcy; &amp;ncy;&amp;acy; &amp;tcy;&amp;iecy;&amp;mcy;&amp;ucy; &amp;acy;&amp;dcy;&amp;mcy;&amp;icy;&amp;ncy;&amp;icy;&amp;scy;&amp;tcy;&amp;rcy;&amp;acy;&amp;tcy;&amp;icy;&amp;vcy;&amp;ncy;&amp;ocy;&amp;iecy; &amp;pcy;&amp;rcy;&amp;acy;&amp;v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://logoped.kalinka5.edusite.ru/images/p41_008e72adc15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714356"/>
            <a:ext cx="2753995" cy="1903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proxy12.media.online.ua/oboi/r2-d2/004/219/288/base4bbbf1ff86d3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714356"/>
            <a:ext cx="2745415" cy="207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edia1.webgarden.cz/images/_tmb/media1:51043103d0798.jpg/normal_Dillon%252C%2520Rottweiler%2520-%25201600x1200%2520-%2520ID%25201212%2520-%2520PREMIUM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3714752"/>
            <a:ext cx="2575295" cy="1934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orldis.me/uploads_user/189000/188914/144875_preview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3571876"/>
            <a:ext cx="3000396" cy="224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shcy;&amp;acy;&amp;bcy;&amp;lcy;&amp;ocy;&amp;ncy;&amp;ycy; &amp;pcy;&amp;rcy;&amp;iecy;&amp;zcy;&amp;iecy;&amp;ncy;&amp;tcy;&amp;acy;&amp;tscy;&amp;icy;&amp;jcy; &amp;dcy;&amp;lcy;&amp;yacy; power - &amp;Rcy;&amp;iecy;&amp;fcy;&amp;iecy;&amp;rcy;&amp;acy;&amp;tcy; &amp;ncy;&amp;acy; &amp;tcy;&amp;iecy;&amp;mcy;&amp;ucy; &amp;acy;&amp;dcy;&amp;mcy;&amp;icy;&amp;ncy;&amp;icy;&amp;scy;&amp;tcy;&amp;rcy;&amp;acy;&amp;tcy;&amp;icy;&amp;vcy;&amp;ncy;&amp;ocy;&amp;iecy; &amp;pcy;&amp;rcy;&amp;acy;&amp;v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8114" name="Picture 2" descr="http://shepitovflora.ru/u/morningshepitovflora12.ru/icazmki7y-6-1204092347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642918"/>
            <a:ext cx="3224190" cy="2428892"/>
          </a:xfrm>
          <a:prstGeom prst="rect">
            <a:avLst/>
          </a:prstGeom>
          <a:noFill/>
        </p:spPr>
      </p:pic>
      <p:pic>
        <p:nvPicPr>
          <p:cNvPr id="218116" name="Picture 4" descr="http://img01.chitalnya.ru/upload/418/872478835750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429000"/>
            <a:ext cx="3619524" cy="2714644"/>
          </a:xfrm>
          <a:prstGeom prst="rect">
            <a:avLst/>
          </a:prstGeom>
          <a:noFill/>
        </p:spPr>
      </p:pic>
      <p:pic>
        <p:nvPicPr>
          <p:cNvPr id="218120" name="Picture 8" descr="http://im2-tub-ru.yandex.net/i?id=e5e5caf6548396871cc9ed25039a0d17-20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3494667"/>
            <a:ext cx="2500330" cy="3024593"/>
          </a:xfrm>
          <a:prstGeom prst="rect">
            <a:avLst/>
          </a:prstGeom>
          <a:noFill/>
        </p:spPr>
      </p:pic>
      <p:pic>
        <p:nvPicPr>
          <p:cNvPr id="7" name="Picture 2" descr="http://shepitovflora.ru/u/morningshepitovflora12.ru/icazmki7y-6-1204092347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642918"/>
            <a:ext cx="3224190" cy="2428892"/>
          </a:xfrm>
          <a:prstGeom prst="rect">
            <a:avLst/>
          </a:prstGeom>
          <a:noFill/>
        </p:spPr>
      </p:pic>
      <p:pic>
        <p:nvPicPr>
          <p:cNvPr id="4098" name="Picture 2" descr="http://www.sunchat.ru/data/media/558/yellow_flowe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596" y="500043"/>
            <a:ext cx="349690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&amp;Dcy;&amp;iecy;&amp;tcy;&amp;scy;&amp;kcy;&amp;acy;&amp;yacy; &amp;rcy;&amp;acy;&amp;scy;&amp;kcy;&amp;rcy;&amp;acy;&amp;scy;&amp;kcy;&amp;acy; &quot;&amp;Icy;&amp;gcy;&amp;rcy;&amp;ucy;&amp;shcy;&amp;kcy;&amp;i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290"/>
            <a:ext cx="2714612" cy="3598917"/>
          </a:xfrm>
          <a:prstGeom prst="rect">
            <a:avLst/>
          </a:prstGeom>
          <a:noFill/>
        </p:spPr>
      </p:pic>
      <p:pic>
        <p:nvPicPr>
          <p:cNvPr id="27654" name="Picture 6" descr="&amp;Dcy;&amp;iecy;&amp;tcy;&amp;scy;&amp;kcy;&amp;acy;&amp;yacy; &amp;rcy;&amp;acy;&amp;scy;&amp;kcy;&amp;rcy;&amp;acy;&amp;scy;&amp;kcy;&amp;acy; &quot;&amp;Icy;&amp;gcy;&amp;rcy;&amp;ucy;&amp;shcy;&amp;kcy;&amp;i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28604"/>
            <a:ext cx="2571736" cy="3443762"/>
          </a:xfrm>
          <a:prstGeom prst="rect">
            <a:avLst/>
          </a:prstGeom>
          <a:noFill/>
        </p:spPr>
      </p:pic>
      <p:pic>
        <p:nvPicPr>
          <p:cNvPr id="27658" name="Picture 10" descr="&amp;Dcy;&amp;iecy;&amp;tcy;&amp;scy;&amp;kcy;&amp;acy;&amp;yacy; &amp;rcy;&amp;acy;&amp;scy;&amp;kcy;&amp;rcy;&amp;acy;&amp;scy;&amp;kcy;&amp;acy; &quot;&amp;Icy;&amp;gcy;&amp;rcy;&amp;ucy;&amp;shcy;&amp;kcy;&amp;i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60437"/>
            <a:ext cx="2500298" cy="3297563"/>
          </a:xfrm>
          <a:prstGeom prst="rect">
            <a:avLst/>
          </a:prstGeom>
          <a:noFill/>
        </p:spPr>
      </p:pic>
      <p:pic>
        <p:nvPicPr>
          <p:cNvPr id="27660" name="Picture 12" descr="&amp;Acy;&amp;rcy;&amp;khcy;&amp;icy;&amp;vcy; &amp;mcy;&amp;acy;&amp;tcy;&amp;iecy;&amp;rcy;&amp;icy;&amp;acy;&amp;lcy;&amp;ocy;&amp;vcy; - &amp;Dcy;&amp;iecy;&amp;tcy;&amp;scy;&amp;kcy;&amp;icy;&amp;iecy; &amp;rcy;&amp;acy;&amp;scy;&amp;kcy;&amp;rcy;&amp;acy;&amp;scy;&amp;kcy;&amp;icy;. &amp;Rcy;&amp;acy;&amp;scy;&amp;kcy;&amp;rcy;&amp;acy;&amp;scy;&amp;softcy; &amp;scy;&amp;vcy;&amp;ocy;&amp;jcy; &amp;mcy;&amp;icy;&amp;rcy;, &amp;scy;&amp;dcy;&amp;iecy;&amp;lcy;&amp;acy;&amp;jcy; &amp;iecy;&amp;gcy;&amp;ocy; &amp;yacy;&amp;rcy;&amp;chcy;&amp;iecy;!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509988"/>
            <a:ext cx="2713988" cy="3348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</TotalTime>
  <Words>67</Words>
  <PresentationFormat>Экран (4:3)</PresentationFormat>
  <Paragraphs>19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Yulia</dc:creator>
  <cp:lastModifiedBy>Yulia</cp:lastModifiedBy>
  <cp:revision>10</cp:revision>
  <dcterms:created xsi:type="dcterms:W3CDTF">2014-10-08T17:22:20Z</dcterms:created>
  <dcterms:modified xsi:type="dcterms:W3CDTF">2014-11-10T17:28:56Z</dcterms:modified>
</cp:coreProperties>
</file>