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60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9EE63-6A2A-4403-BED2-A1359DB9BE92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0A700-F10A-489D-8CC8-46EF1AEB3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89A5-9E51-476E-9864-6B7CD8F339A8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F6AD4-6497-4C75-9F01-B08B3F7B7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F19D4-E773-449F-A74F-C007C211F269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B0286-CD98-4FEB-97A3-5EFB66323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585E7-6C82-4ED0-8E88-817E4CA2A472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E222-3554-4E16-850D-2E7096DBA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8E967-BB15-499F-8B43-FDE0D263FA83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A60A8-A176-4127-BDA1-B45C184C0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3084-F90A-4482-95BE-129AD921678D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8100C-FC8E-4955-A2BE-78EBFDAB4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182EB-3A19-4514-8DB3-2D7B597A2B2E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BD6B4-30ED-45F9-AC84-9DE371E2E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3857E-B347-4C97-B0B6-839F6872398D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8101-FBDC-4613-A680-1731F1DF3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EF9D2-46DE-4E2E-B36B-D000375494C6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00436-E5B3-4942-9DD6-694D59B1A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4BCBB-2444-436D-BD70-491F928DFE2B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01B4F-AEA7-4836-AD08-2CDC4F936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5DF7C-59F7-4587-B969-404B0E35784E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E3E8E-C19D-4FEE-9529-3E5FD1170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ED7F7D-5D1F-4853-A712-BAAB0659E495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F51CA0-0773-4BB0-96E2-C63BDB441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63"/>
            <a:ext cx="7772400" cy="1957387"/>
          </a:xfrm>
        </p:spPr>
        <p:txBody>
          <a:bodyPr/>
          <a:lstStyle/>
          <a:p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Презентация по теме: местоимение</a:t>
            </a: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Образовательные ресурсы по русскому языку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363" y="5013325"/>
            <a:ext cx="3568700" cy="12017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chemeClr val="tx1"/>
                </a:solidFill>
              </a:rPr>
              <a:t>Подготовила: Васильева А.С.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chemeClr val="tx1"/>
                </a:solidFill>
              </a:rPr>
              <a:t>МБОУ Пестриковская СОШ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Найдите и выделите личные местоимения в тексте.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7863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На пороге дома собственной персоной стоял мой доселе незнакомый двоюродный брат мистер </a:t>
            </a:r>
            <a:r>
              <a:rPr lang="ru-RU" sz="2800" dirty="0" err="1" smtClean="0"/>
              <a:t>Эверард</a:t>
            </a:r>
            <a:r>
              <a:rPr lang="ru-RU" sz="2800" dirty="0" smtClean="0"/>
              <a:t> Кинг: он давно нас увидел и догадался, кто к нему едет. Он буквально источал дружелюбие и уют, на вид ему было лет сорок пять, он был коренаст, и его круглое добродушное лицо, смуглое от тропического солнца, покрывали бесчисленные морщинки.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(А.К.Дойл)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Найдите и выделите личные местоимения в тексте.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Однако долги слишком угнетали меня, и я слишком дорожил знакомством с богатым родственником, чтобы недоброжелательность его жены могла мне помешать, так что я оставил ее вызов без внимания и постарался ответить взаимностью на безграничное расположение ко мне хозяина. Он не жалел усилий, стараясь сделать мое пребывание в его доме как можно более приятным. Моя комната была восхитительна.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(А.К.Дойл)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Найдите и выделите личные местоимения в тексте.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Меня так и подмывало сказать, что спасти меня в моей нужде может только его подпись на незаполненном чеке, но я чувствовал, что на теперешней стадии нашего знакомства это было бы преждевременно. Обед был великолепен, и, когда мы потом наслаждались гаванскими сигарами и кофе, собранным, как он сказал, на его собственной плантации, я подумал, что хвалы моего возницы нисколько не преувеличены, и я никогда не встречал такого сердечного и гостеприимного человека.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Выберите признаки притяжательных местоимений!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</a:t>
            </a:r>
          </a:p>
          <a:p>
            <a:pPr>
              <a:buFont typeface="Arial" charset="0"/>
              <a:buNone/>
            </a:pPr>
            <a:r>
              <a:rPr lang="ru-RU" smtClean="0"/>
              <a:t>   1) имеют формы единственного и множественного чис­ла; 2) имеют формы рода; 3) изменяются по падежам по ти­пу прилагательных.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группы местоимений - существительных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Мне нравится, что Вы больны не мной,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Мне нравится, что я больна не Вами...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   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                                  (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 И. Цветаева</a:t>
            </a:r>
            <a:r>
              <a:rPr lang="ru-RU" dirty="0" smtClean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260</Words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Arial</vt:lpstr>
      <vt:lpstr>Тема Office</vt:lpstr>
      <vt:lpstr>Презентация по теме: местоимение Образовательные ресурсы по русскому языку</vt:lpstr>
      <vt:lpstr>Найдите и выделите личные местоимения в тексте.</vt:lpstr>
      <vt:lpstr>Найдите и выделите личные местоимения в тексте.</vt:lpstr>
      <vt:lpstr>Найдите и выделите личные местоимения в тексте.</vt:lpstr>
      <vt:lpstr>Выберите признаки притяжательных местоимений!</vt:lpstr>
      <vt:lpstr>Найдите группы местоимений - существительных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Местоимения вопросительные и относительные   ! Местоимения кто, что, какой, который, чей, каков, сколько, где, куда, когда, откуда, почему, зачем могут быть как вопросительными, так и относительными. Прочитай примеры, и ты увидишь разницу между этими двумя разрядами.</dc:title>
  <cp:lastModifiedBy>User</cp:lastModifiedBy>
  <cp:revision>9</cp:revision>
  <dcterms:modified xsi:type="dcterms:W3CDTF">2013-05-10T11:41:21Z</dcterms:modified>
</cp:coreProperties>
</file>