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8CEB-8888-4AA2-B5E6-4157F970F0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549E-D173-431B-B35B-85846599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8532" y="2187686"/>
            <a:ext cx="6426288" cy="144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Умножение десятичных дробей</a:t>
            </a:r>
          </a:p>
        </p:txBody>
      </p:sp>
      <p:pic>
        <p:nvPicPr>
          <p:cNvPr id="4" name="Picture 4" descr="ANTN027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352925"/>
            <a:ext cx="2232025" cy="1862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73581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Задание на дом:</a:t>
            </a:r>
          </a:p>
          <a:p>
            <a:endParaRPr lang="ru-RU" dirty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П.36, №1432(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а-г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№1433,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Творческое задание: составить задачу на умножение десятичных дробей.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69359" t="851" b="61472"/>
          <a:stretch>
            <a:fillRect/>
          </a:stretch>
        </p:blipFill>
        <p:spPr bwMode="auto">
          <a:xfrm>
            <a:off x="3500430" y="4214818"/>
            <a:ext cx="2562225" cy="2135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Мое мнение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5611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chemeClr val="tx2"/>
                </a:solidFill>
              </a:rPr>
              <a:t>           </a:t>
            </a:r>
            <a:r>
              <a:rPr lang="ru-RU" sz="4000" b="1" dirty="0">
                <a:solidFill>
                  <a:schemeClr val="tx2"/>
                </a:solidFill>
              </a:rPr>
              <a:t>На уроке было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</a:p>
          <a:p>
            <a:r>
              <a:rPr lang="ru-RU" sz="4000" dirty="0"/>
              <a:t>Было трудно …</a:t>
            </a:r>
          </a:p>
          <a:p>
            <a:r>
              <a:rPr lang="ru-RU" sz="4000" dirty="0"/>
              <a:t>Было интересно …</a:t>
            </a:r>
          </a:p>
          <a:p>
            <a:r>
              <a:rPr lang="ru-RU" sz="4000" dirty="0"/>
              <a:t>Я научился …</a:t>
            </a:r>
          </a:p>
          <a:p>
            <a:r>
              <a:rPr lang="ru-RU" sz="4000" dirty="0"/>
              <a:t>Меня удивило …</a:t>
            </a:r>
          </a:p>
          <a:p>
            <a:endParaRPr lang="ru-RU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571744"/>
            <a:ext cx="2592388" cy="289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Ребята, послушайте, какая тишина!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Это в школе начались уроки.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 Мы не будем тратить время зря.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И  приступим все к работе.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Мы сюда пришли учиться.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Не лениться, а трудиться.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Работаем старательно,</a:t>
            </a:r>
          </a:p>
          <a:p>
            <a:pPr algn="ctr">
              <a:buFontTx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Слушаем внимательно.  </a:t>
            </a:r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None/>
            </a:pPr>
            <a:endParaRPr lang="ru-RU" sz="2800" dirty="0"/>
          </a:p>
          <a:p>
            <a:pPr algn="ctr">
              <a:buFontTx/>
              <a:buNone/>
            </a:pPr>
            <a:r>
              <a:rPr lang="ru-RU" sz="2400" dirty="0"/>
              <a:t>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Устный счет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28932"/>
          </a:xfrm>
        </p:spPr>
        <p:txBody>
          <a:bodyPr/>
          <a:lstStyle/>
          <a:p>
            <a:r>
              <a:rPr lang="ru-RU" dirty="0" smtClean="0"/>
              <a:t>Вычислите:</a:t>
            </a:r>
          </a:p>
          <a:p>
            <a:r>
              <a:rPr lang="ru-RU" dirty="0" smtClean="0"/>
              <a:t>2,5+3,4=</a:t>
            </a:r>
          </a:p>
          <a:p>
            <a:r>
              <a:rPr lang="ru-RU" dirty="0" smtClean="0"/>
              <a:t>35,1-3,1=</a:t>
            </a:r>
          </a:p>
          <a:p>
            <a:r>
              <a:rPr lang="ru-RU" dirty="0" smtClean="0"/>
              <a:t>8,9+4=</a:t>
            </a:r>
          </a:p>
          <a:p>
            <a:r>
              <a:rPr lang="ru-RU" dirty="0" smtClean="0"/>
              <a:t>6,5-2,7=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43246"/>
          </a:xfrm>
        </p:spPr>
        <p:txBody>
          <a:bodyPr/>
          <a:lstStyle/>
          <a:p>
            <a:r>
              <a:rPr lang="ru-RU" dirty="0" smtClean="0"/>
              <a:t>0,2*8=</a:t>
            </a:r>
          </a:p>
          <a:p>
            <a:r>
              <a:rPr lang="ru-RU" dirty="0" smtClean="0"/>
              <a:t>0,3*12=</a:t>
            </a:r>
          </a:p>
          <a:p>
            <a:r>
              <a:rPr lang="ru-RU" dirty="0" smtClean="0"/>
              <a:t>0,4*25=</a:t>
            </a:r>
          </a:p>
          <a:p>
            <a:r>
              <a:rPr lang="ru-RU" dirty="0" smtClean="0"/>
              <a:t>3,5*0,2=</a:t>
            </a:r>
          </a:p>
          <a:p>
            <a:r>
              <a:rPr lang="ru-RU" dirty="0" smtClean="0"/>
              <a:t>12,5*10=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572008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Вычислите удобным способом:</a:t>
            </a:r>
          </a:p>
          <a:p>
            <a:r>
              <a:rPr lang="ru-RU" sz="2800" dirty="0" smtClean="0"/>
              <a:t>19,5*5*2=</a:t>
            </a:r>
          </a:p>
          <a:p>
            <a:r>
              <a:rPr lang="ru-RU" sz="2800" dirty="0" smtClean="0"/>
              <a:t>0,11*125*8=</a:t>
            </a:r>
          </a:p>
          <a:p>
            <a:r>
              <a:rPr lang="ru-RU" sz="2800" dirty="0" smtClean="0"/>
              <a:t>2,5*4,56*0,4=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85852" y="214290"/>
            <a:ext cx="6769100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3"/>
              </a:avLst>
            </a:prstTxWarp>
          </a:bodyPr>
          <a:lstStyle/>
          <a:p>
            <a:r>
              <a:rPr lang="ru-RU" sz="2400" i="1" kern="10" dirty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Умножение  десятичных </a:t>
            </a:r>
            <a:r>
              <a:rPr lang="ru-RU" sz="2400" i="1" kern="10" dirty="0" smtClean="0"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дробей. </a:t>
            </a:r>
            <a:endParaRPr lang="ru-RU" sz="2400" i="1" kern="10" dirty="0"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  <a:p>
            <a:endParaRPr lang="ru-RU" sz="2400" i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419475" y="115888"/>
            <a:ext cx="223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sz="32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285992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0,254</a:t>
            </a:r>
          </a:p>
          <a:p>
            <a:pPr>
              <a:buFont typeface="Arial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0,03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_________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0,00762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1928794" y="3000372"/>
            <a:ext cx="357190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1857356" y="2643182"/>
            <a:ext cx="500066" cy="714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1500166" y="3714752"/>
            <a:ext cx="285752" cy="714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1785918" y="3714752"/>
            <a:ext cx="500066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57174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+</a:t>
            </a:r>
            <a:r>
              <a:rPr lang="ru-RU" dirty="0" smtClean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Поставить запятую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600" b="1" dirty="0"/>
              <a:t>Какое значение имеет запятая в русском языке?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800" b="1" dirty="0"/>
              <a:t>«Казнить   нельзя   помиловать»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 </a:t>
            </a:r>
            <a:r>
              <a:rPr lang="ru-RU" sz="2800" b="1" dirty="0"/>
              <a:t>«Казнить   нельзя   помиловать»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573463"/>
            <a:ext cx="2311400" cy="305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2019E-6 L 0.19045 -0.129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04326E-6 L 0.36372 -0.1938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Поставить запятую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36718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/>
              <a:t>32,76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0,3 = 9828 </a:t>
            </a:r>
          </a:p>
          <a:p>
            <a:pPr>
              <a:buFontTx/>
              <a:buNone/>
            </a:pPr>
            <a:r>
              <a:rPr lang="ru-RU" sz="2800" b="1"/>
              <a:t>   22,1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3,7 = 8177 </a:t>
            </a:r>
          </a:p>
          <a:p>
            <a:pPr>
              <a:buFontTx/>
              <a:buNone/>
            </a:pPr>
            <a:r>
              <a:rPr lang="ru-RU" sz="2800" b="1"/>
              <a:t>   125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0,3 = 375 </a:t>
            </a:r>
          </a:p>
          <a:p>
            <a:pPr>
              <a:buFontTx/>
              <a:buNone/>
            </a:pPr>
            <a:r>
              <a:rPr lang="ru-RU" sz="2800" b="1"/>
              <a:t>   39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0,15 = 585</a:t>
            </a:r>
          </a:p>
          <a:p>
            <a:pPr>
              <a:buFontTx/>
              <a:buNone/>
            </a:pPr>
            <a:r>
              <a:rPr lang="ru-RU" sz="2800" b="1"/>
              <a:t>   9,99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3,1 = 30969 </a:t>
            </a:r>
          </a:p>
          <a:p>
            <a:pPr>
              <a:buFontTx/>
              <a:buNone/>
            </a:pPr>
            <a:r>
              <a:rPr lang="ru-RU" sz="2800" b="1"/>
              <a:t>   0,54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21,6 = 11664  </a:t>
            </a:r>
          </a:p>
          <a:p>
            <a:pPr>
              <a:buFontTx/>
              <a:buNone/>
            </a:pPr>
            <a:r>
              <a:rPr lang="ru-RU" sz="2800" b="1"/>
              <a:t>   2,69 </a:t>
            </a:r>
            <a:r>
              <a:rPr lang="ru-RU" sz="2800" b="1">
                <a:cs typeface="Arial" charset="0"/>
              </a:rPr>
              <a:t>•</a:t>
            </a:r>
            <a:r>
              <a:rPr lang="ru-RU" sz="2800" b="1"/>
              <a:t> 1,34 = 36046  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429000"/>
            <a:ext cx="2420937" cy="319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5288" y="609282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23850" y="5589588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" charset="0"/>
              </a:rPr>
              <a:t>9,828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47813" y="558958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Arial" charset="0"/>
              </a:rPr>
              <a:t>81,77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771775" y="558958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37,5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708400" y="616585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5,85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067175" y="558958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30,969</a:t>
            </a:r>
            <a:r>
              <a:rPr lang="ru-RU" sz="28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95288" y="6165850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11,664</a:t>
            </a:r>
            <a:r>
              <a:rPr lang="ru-RU" sz="28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051050" y="6165850"/>
            <a:ext cx="151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3,6046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972E-6 L 0.41354 -0.5732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2.6972E-6 L 0.26806 -0.5100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972E-6 L 0.14497 -0.4367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3.23155E-6 L 0.04635 -0.4367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972E-6 L -0.01458 -0.2792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3155E-6 L 0.39479 -0.2898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3155E-6 L 0.21371 -0.2162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Буратино подтянулся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Раз – нагнулся, два – нагнулся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                                  Руки в стороны развёл,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                                  И как будто бы пошел,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                                  Головой он повертел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                                               И за парту тихо сел.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latin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068638"/>
            <a:ext cx="193675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Самостоятельная работа.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«3»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12,2 *0,2=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35,2 *1,5 =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2,5 *0,36 =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1,15 *0,02 =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«4»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(2,5-1,3) * (3,4 + 0,6)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«5»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площадь прямоугольника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 сторонами 12,5см и 3,6см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34"/>
            <a:ext cx="193675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00042"/>
            <a:ext cx="56436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Проверь себя:</a:t>
            </a:r>
          </a:p>
          <a:p>
            <a:endParaRPr lang="ru-RU" dirty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«3»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2,44;   б) 52,80= 52,8   в) 0,900=0,9  г) 0,0230 = 0,023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«4»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4,8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«5»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 кв.см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cbc3f28a9b0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21129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298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Устный счет</vt:lpstr>
      <vt:lpstr>Слайд 4</vt:lpstr>
      <vt:lpstr>Поставить запятую</vt:lpstr>
      <vt:lpstr>Поставить запятую</vt:lpstr>
      <vt:lpstr>Физкультминутка</vt:lpstr>
      <vt:lpstr>Слайд 8</vt:lpstr>
      <vt:lpstr>Слайд 9</vt:lpstr>
      <vt:lpstr>Слайд 10</vt:lpstr>
      <vt:lpstr>Мое мнение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2013-04-30T04:56:36Z</dcterms:created>
  <dcterms:modified xsi:type="dcterms:W3CDTF">2013-12-09T10:21:25Z</dcterms:modified>
</cp:coreProperties>
</file>