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794C2-B430-43ED-8801-1B02F9D4524A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C283-16AD-4857-B218-D824811D76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1357298"/>
            <a:ext cx="906055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 урока: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«Системы двух линейных  уравнений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 двумя  переменными  как  математические 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  реальных  ситуаций.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solidFill>
                <a:srgbClr val="FFFFF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Девиз  урока: «Где  есть  желание, найдется  путь».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0724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Тест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 Выразить  </a:t>
            </a:r>
            <a:r>
              <a:rPr lang="ru-RU" b="1" dirty="0" err="1" smtClean="0"/>
              <a:t>х</a:t>
            </a:r>
            <a:r>
              <a:rPr lang="ru-RU" b="1" dirty="0" smtClean="0"/>
              <a:t>  через у в  уравнении   </a:t>
            </a:r>
            <a:r>
              <a:rPr lang="ru-RU" b="1" dirty="0" err="1" smtClean="0"/>
              <a:t>х</a:t>
            </a:r>
            <a:r>
              <a:rPr lang="ru-RU" b="1" dirty="0" smtClean="0"/>
              <a:t> + 2у = 8.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А) х=8-2у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Б) х=2у-8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В) Х=8+2у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2.Выразить у через </a:t>
            </a:r>
            <a:r>
              <a:rPr lang="ru-RU" b="1" dirty="0" err="1" smtClean="0"/>
              <a:t>х</a:t>
            </a:r>
            <a:r>
              <a:rPr lang="ru-RU" b="1" dirty="0" smtClean="0"/>
              <a:t> в уравнении 4х-у=3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А)у=3-4х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Б) у=4х-3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В) У=-3-4х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3. Графики функций параллельны  ,значит</a:t>
            </a:r>
            <a:br>
              <a:rPr lang="ru-RU" b="1" dirty="0" smtClean="0"/>
            </a:br>
            <a:r>
              <a:rPr lang="ru-RU" b="1" dirty="0" smtClean="0"/>
              <a:t>система   имеет: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а) единственное  решение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б) бесконечно  много решений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в) не  имеет  решения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4.Решением  системы уравнений      </a:t>
            </a:r>
            <a:br>
              <a:rPr lang="ru-RU" b="1" dirty="0" smtClean="0"/>
            </a:br>
            <a:r>
              <a:rPr lang="ru-RU" b="1" dirty="0" smtClean="0"/>
              <a:t>является    пара чисел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 а.( 6;5)      б.(4;1)  в.(1;4)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5.Прямые  2х-у= -1 и </a:t>
            </a:r>
            <a:r>
              <a:rPr lang="ru-RU" b="1" dirty="0" err="1" smtClean="0"/>
              <a:t>х</a:t>
            </a:r>
            <a:r>
              <a:rPr lang="ru-RU" b="1" dirty="0" smtClean="0"/>
              <a:t> -2у=7 пересекаются в</a:t>
            </a:r>
            <a:br>
              <a:rPr lang="ru-RU" b="1" dirty="0" smtClean="0"/>
            </a:br>
            <a:r>
              <a:rPr lang="ru-RU" b="1" dirty="0" smtClean="0"/>
              <a:t>точке   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А(5;3)  В(-3;-5)  С(-3;5).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Решить  системы   уравнений:</a:t>
            </a:r>
          </a:p>
          <a:p>
            <a:pPr>
              <a:buNone/>
            </a:pPr>
            <a:r>
              <a:rPr lang="ru-RU" dirty="0" smtClean="0"/>
              <a:t>       1 </a:t>
            </a:r>
            <a:r>
              <a:rPr lang="ru-RU" dirty="0"/>
              <a:t>ряд             2 ряд              3 ряд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928934"/>
            <a:ext cx="607223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428604"/>
            <a:ext cx="814393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1.Какие  этапы  математического  моделирования  вы  знаете?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2.Составьте  уравнение  с  двумя  переменными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 условию  задачи.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Сколько  стоят  тетрадь и ручка, если известно, что 5 тетрадей и две ручки стоят 130 рублей.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Каковы длины сторон прямоугольника, если его периметр 90 см.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Решить задачу: В двух седьмых классах 57 человек, причём в одном классе на три ученика больше, чем во втором. Сколько учеников в каждом классе.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1. Сколько </a:t>
            </a:r>
            <a:r>
              <a:rPr lang="ru-RU" dirty="0"/>
              <a:t>нужно трехтонных и пятитонных грузовиков, чтобы перевести 150 тонн груза, Если общее число грузовиков должно быть 42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>
              <a:buNone/>
            </a:pPr>
            <a:r>
              <a:rPr lang="ru-RU" dirty="0"/>
              <a:t>Заполни пропуски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lvl="0">
              <a:buNone/>
            </a:pPr>
            <a:r>
              <a:rPr lang="ru-RU" dirty="0" smtClean="0"/>
              <a:t>2. В </a:t>
            </a:r>
            <a:r>
              <a:rPr lang="ru-RU" dirty="0"/>
              <a:t>клетке сидели фазаны и кролики. Сколько было кроликов и фазанов, если число голов равно 15, а число ног 42.</a:t>
            </a:r>
          </a:p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 </a:t>
            </a:r>
            <a:r>
              <a:rPr lang="ru-RU" dirty="0"/>
              <a:t>Какая из систем уравнений даёт возможность решить задачу: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Решить </a:t>
            </a:r>
            <a:r>
              <a:rPr lang="ru-RU" dirty="0"/>
              <a:t>самостоятельно:</a:t>
            </a:r>
          </a:p>
          <a:p>
            <a:pPr>
              <a:buNone/>
            </a:pPr>
            <a:r>
              <a:rPr lang="ru-RU" dirty="0" smtClean="0"/>
              <a:t>     Сколько </a:t>
            </a:r>
            <a:r>
              <a:rPr lang="ru-RU" dirty="0"/>
              <a:t>стоят карандаш и блокнот, если известно что блокнот </a:t>
            </a:r>
            <a:r>
              <a:rPr lang="ru-RU" dirty="0" smtClean="0"/>
              <a:t>и карандаш </a:t>
            </a:r>
            <a:r>
              <a:rPr lang="ru-RU" dirty="0"/>
              <a:t>вместе стоят 47 рублей, а два карандаша и три блокнота стоят 129 рублей.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Желаем </a:t>
            </a:r>
            <a:r>
              <a:rPr lang="ru-RU" sz="4000" b="1" dirty="0"/>
              <a:t>удачи!</a:t>
            </a:r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000108"/>
            <a:ext cx="2143140" cy="823914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1543050" cy="61912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429000"/>
            <a:ext cx="16002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174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3</cp:revision>
  <dcterms:created xsi:type="dcterms:W3CDTF">2012-11-19T09:19:52Z</dcterms:created>
  <dcterms:modified xsi:type="dcterms:W3CDTF">2012-11-19T09:40:09Z</dcterms:modified>
</cp:coreProperties>
</file>