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5AF432-F8DF-4894-8A41-87CF3CB4C75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6919CA-5170-47A4-BBF7-04F93479A2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715000"/>
            <a:ext cx="7092280" cy="954360"/>
          </a:xfrm>
        </p:spPr>
        <p:txBody>
          <a:bodyPr/>
          <a:lstStyle/>
          <a:p>
            <a:r>
              <a:rPr lang="ru-RU" sz="3600" dirty="0" smtClean="0"/>
              <a:t>МБОУ Пестриковская СОШ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175351" cy="1793167"/>
          </a:xfrm>
        </p:spPr>
        <p:txBody>
          <a:bodyPr/>
          <a:lstStyle/>
          <a:p>
            <a:r>
              <a:rPr lang="ru-RU" sz="4000" b="1" dirty="0" smtClean="0">
                <a:effectLst/>
              </a:rPr>
              <a:t>Муниципальная предметная неделя «Физическая культура»</a:t>
            </a:r>
            <a:r>
              <a:rPr lang="ru-RU" b="1" dirty="0" smtClean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effectLst/>
              </a:rPr>
              <a:t>Зима</a:t>
            </a:r>
            <a:r>
              <a:rPr lang="ru-RU" sz="2200" dirty="0">
                <a:effectLst/>
              </a:rPr>
              <a:t>. Оттепель! Почему бы не поиграть на улице? 4 декабря учащиеся начальных классов нашей школы с большим энтузиазмом принялись за любимую зимнюю работу. Они построили снежные крепости, слепили снеговиков, снежных баб и талисманы олимпиады. Довольные и счастливые они возвратились с прогулки.</a:t>
            </a:r>
            <a:br>
              <a:rPr lang="ru-RU" sz="2200" dirty="0">
                <a:effectLst/>
              </a:rPr>
            </a:br>
            <a:r>
              <a:rPr lang="ru-RU" sz="2200" dirty="0">
                <a:effectLst/>
              </a:rPr>
              <a:t> Также в школе в этот день открылись творческие мастерские по изготовлению поделок «Талисманы олимпиады -2014».  Ребята сделали поделки с олимпийской символикой очень увлеченно и старательно. Получились забавные зайки, белые медвежата, леопарды. Вот  так  интересно и с пользой проходит в нашей школе неделя физкультуры.</a:t>
            </a:r>
            <a:endParaRPr lang="ru-RU" sz="2200" dirty="0"/>
          </a:p>
        </p:txBody>
      </p:sp>
      <p:pic>
        <p:nvPicPr>
          <p:cNvPr id="8194" name="Picture 2" descr="H:\Неделя\SAM_4913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888432" cy="26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149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effectLst/>
              </a:rPr>
              <a:t>4 декабря на базе МБОУ СОШ №5 прошли соревнования «Папа, мама, я –спортивная семья».На данном мероприятии с приветственным словом выступила  заведующий методическим кабинетом отдела образования администрации Кашинского района Глинина И.Г..В состав жюри вошли Красильникова Л.Г. методист отдела образования, Окладникова С.О- учитель физической культуры  МБОУ СОШ  №5, Данишевская О.Е - учитель физической культуры МБОУ Коробовской  ООШ .  В конкурсе принимали участие семьи из  МБОУ Коробовской ООШ, МБОУ Булатовской ООШ, МБОУ СОШ им. Калинина , МБОУ Эскинской ООШ, МБОУ СОШ №5,  МБОУ СОШ №1.Команду нашей школы представляла семья Комаровых.Капитан команды была их дочь Диана, обучающаяся 3 класса.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H:\Неделя\DSCN0719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365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20524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effectLst/>
              </a:rPr>
              <a:t>5 декабря - четвертый день муниципальной недели физической культуры. У нас в этот день для старшеклассников прошел конкурс презентаций на тему "Олимпийские зимние игры" и "Мой любимый зимний вид спорта", где учащиеся с увлечением и интересом рассказывали о фигурном катании, хоккеи, керлинге, лыжных гонках... Для младших школьников была проведена игра "Пионербол", которая закончилась дружбой</a:t>
            </a:r>
            <a:endParaRPr lang="ru-RU" sz="2000" dirty="0"/>
          </a:p>
        </p:txBody>
      </p:sp>
      <p:pic>
        <p:nvPicPr>
          <p:cNvPr id="10242" name="Picture 2" descr="H:\Неделя\SDC13674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7"/>
            <a:ext cx="3651249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Неделя\SDC13687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7"/>
            <a:ext cx="3642139" cy="27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effectLst/>
              </a:rPr>
              <a:t>5 декабря ,в продолжении недели физической культуры, в МБОУ СОШ №1 прошли соревнования по теннису. Организатором соревнований  и главным судьей была учитель физической культуры Хренкова И.Н.В соревнованиях приняли участие  команды из 6 </a:t>
            </a:r>
            <a:r>
              <a:rPr lang="ru-RU" sz="2200" dirty="0" err="1" smtClean="0">
                <a:effectLst/>
              </a:rPr>
              <a:t>школ:МБОУ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err="1" smtClean="0">
                <a:effectLst/>
              </a:rPr>
              <a:t>Булатовская</a:t>
            </a:r>
            <a:r>
              <a:rPr lang="ru-RU" sz="2200" dirty="0" smtClean="0">
                <a:effectLst/>
              </a:rPr>
              <a:t> СОШ, МБОУ Пестриковская СОШ,МБОУ </a:t>
            </a:r>
            <a:r>
              <a:rPr lang="ru-RU" sz="2200" dirty="0" err="1" smtClean="0">
                <a:effectLst/>
              </a:rPr>
              <a:t>СОШ,им</a:t>
            </a:r>
            <a:r>
              <a:rPr lang="ru-RU" sz="2200" dirty="0" smtClean="0">
                <a:effectLst/>
              </a:rPr>
              <a:t>. Калинина ,МБОУ СОШ№1,МБОУ СОШ № 3, МБОУ СОШ № 5.В интересной и трудной борьбе команда нашей школы, в состав которой вошли:  Павел,  Морозов </a:t>
            </a:r>
            <a:r>
              <a:rPr lang="ru-RU" sz="2200" dirty="0" err="1" smtClean="0">
                <a:effectLst/>
              </a:rPr>
              <a:t>Александр,СмирновАлександр</a:t>
            </a:r>
            <a:r>
              <a:rPr lang="ru-RU" sz="2200" dirty="0" smtClean="0">
                <a:effectLst/>
              </a:rPr>
              <a:t>, заняла 3 </a:t>
            </a:r>
            <a:r>
              <a:rPr lang="ru-RU" sz="2200" dirty="0" err="1" smtClean="0">
                <a:effectLst/>
              </a:rPr>
              <a:t>место.Молодцы.ребята</a:t>
            </a:r>
            <a:r>
              <a:rPr lang="ru-RU" sz="2200" dirty="0" smtClean="0">
                <a:effectLst/>
              </a:rPr>
              <a:t>! Наши вам поздравления</a:t>
            </a:r>
            <a:r>
              <a:rPr lang="ru-RU" dirty="0" smtClean="0">
                <a:effectLst/>
              </a:rPr>
              <a:t>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1266" name="Picture 2" descr="H:\5 декабря\DSCN07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458633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5 декабря\DSCN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54452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effectLst/>
              </a:rPr>
              <a:t>6 декабря в школе на переменах проходил спортивный конкурс "Самый </a:t>
            </a:r>
            <a:r>
              <a:rPr lang="ru-RU" sz="2200" dirty="0" err="1" smtClean="0">
                <a:effectLst/>
              </a:rPr>
              <a:t>самый</a:t>
            </a:r>
            <a:r>
              <a:rPr lang="ru-RU" sz="2200" dirty="0" smtClean="0">
                <a:effectLst/>
              </a:rPr>
              <a:t>" среди 1-9 классов. Этот конкурс придумали и проводили наши старшеклассники. Все желающие ребята могли посоревноваться и показать свои способности. Каких тут только конкурсов не было: это и отжимание, и приседание, и самый меткий, и прыжки на скакалке, и прыжки через скамейку. Все конкурсы проводились на время. В результате в конкурсе "Прыжки на скакалке" за  1 минуту среди начальных классов победила </a:t>
            </a:r>
            <a:r>
              <a:rPr lang="ru-RU" sz="2200" dirty="0" err="1" smtClean="0">
                <a:effectLst/>
              </a:rPr>
              <a:t>Сошникова</a:t>
            </a:r>
            <a:r>
              <a:rPr lang="ru-RU" sz="2200" dirty="0" smtClean="0">
                <a:effectLst/>
              </a:rPr>
              <a:t> О. (4 </a:t>
            </a:r>
            <a:r>
              <a:rPr lang="ru-RU" sz="2200" dirty="0" err="1" smtClean="0">
                <a:effectLst/>
              </a:rPr>
              <a:t>кл</a:t>
            </a:r>
            <a:r>
              <a:rPr lang="ru-RU" sz="2200" dirty="0" smtClean="0">
                <a:effectLst/>
              </a:rPr>
              <a:t>.)- 114; среди основной школы победил Гусев Д. (9кл)-147 раз. В волейболе, а именно в нижнем приеме победили: нач. школа - Спирина А. (4кл.)-50; </a:t>
            </a:r>
            <a:r>
              <a:rPr lang="ru-RU" sz="2200" dirty="0" err="1" smtClean="0">
                <a:effectLst/>
              </a:rPr>
              <a:t>основ.школа</a:t>
            </a:r>
            <a:r>
              <a:rPr lang="ru-RU" sz="2200" dirty="0" smtClean="0">
                <a:effectLst/>
              </a:rPr>
              <a:t> - Гусев Д. (9кл)-180. Самыми меткими оказались: Зернов П.(8кл) и Сошников Д.(8кл).В отжимании победили :Белов И.(4кл.) и Спирин М.(8кл.). Мы еще раз поздравляем самых </a:t>
            </a:r>
            <a:r>
              <a:rPr lang="ru-RU" sz="2200" dirty="0" err="1" smtClean="0">
                <a:effectLst/>
              </a:rPr>
              <a:t>самых</a:t>
            </a:r>
            <a:r>
              <a:rPr lang="ru-RU" sz="2200" dirty="0" smtClean="0">
                <a:effectLst/>
              </a:rPr>
              <a:t> и желаем ребятам дальнейших успехов! День прошел на одном дыхании и очень понравился ребятам.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12290" name="Picture 2" descr="H:\Неделя\SDC13757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952328" cy="20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effectLst/>
              </a:rPr>
              <a:t>7 декабря на базе МБОУ СОШ №5 прошло мероприятие, посвящённое закрытию районной недели физической культуры. От нашей школы ездила делегация в составе: Морозов А. (10 </a:t>
            </a:r>
            <a:r>
              <a:rPr lang="ru-RU" sz="2000" dirty="0" err="1" smtClean="0">
                <a:effectLst/>
              </a:rPr>
              <a:t>кл</a:t>
            </a:r>
            <a:r>
              <a:rPr lang="ru-RU" sz="2000" dirty="0" smtClean="0">
                <a:effectLst/>
              </a:rPr>
              <a:t>.), Иванов И. (10 </a:t>
            </a:r>
            <a:r>
              <a:rPr lang="ru-RU" sz="2000" dirty="0" err="1" smtClean="0">
                <a:effectLst/>
              </a:rPr>
              <a:t>кл</a:t>
            </a:r>
            <a:r>
              <a:rPr lang="ru-RU" sz="2000" dirty="0" smtClean="0">
                <a:effectLst/>
              </a:rPr>
              <a:t>.), </a:t>
            </a:r>
            <a:r>
              <a:rPr lang="ru-RU" sz="2000" dirty="0" err="1" smtClean="0">
                <a:effectLst/>
              </a:rPr>
              <a:t>Шепа</a:t>
            </a:r>
            <a:r>
              <a:rPr lang="ru-RU" sz="2000" dirty="0" smtClean="0">
                <a:effectLst/>
              </a:rPr>
              <a:t> М. (10 </a:t>
            </a:r>
            <a:r>
              <a:rPr lang="ru-RU" sz="2000" dirty="0" err="1" smtClean="0">
                <a:effectLst/>
              </a:rPr>
              <a:t>кл</a:t>
            </a:r>
            <a:r>
              <a:rPr lang="ru-RU" sz="2000" dirty="0" smtClean="0">
                <a:effectLst/>
              </a:rPr>
              <a:t>.),Зернов П.(8кл.) и Морозова А.(8кл.). Открыла это мероприятие Красильникова Л.Г. - главный методист отдела образования, затем ребята играли в спортивных конкурсах по станциям и в заключении было торжественное награждение.  А Спирина А. (4 </a:t>
            </a:r>
            <a:r>
              <a:rPr lang="ru-RU" sz="2000" dirty="0" err="1" smtClean="0">
                <a:effectLst/>
              </a:rPr>
              <a:t>кл</a:t>
            </a:r>
            <a:r>
              <a:rPr lang="ru-RU" sz="2000" dirty="0" smtClean="0">
                <a:effectLst/>
              </a:rPr>
              <a:t>.) выступила с отличной спортивной песенкой</a:t>
            </a:r>
            <a:endParaRPr lang="ru-RU" sz="2000" dirty="0"/>
          </a:p>
        </p:txBody>
      </p:sp>
      <p:pic>
        <p:nvPicPr>
          <p:cNvPr id="13314" name="Picture 2" descr="H:\Неделя\DSCN0772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43866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Неделя\DSCN0789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6609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План муниципальной предметной недели «Физической культуры».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13918"/>
              </p:ext>
            </p:extLst>
          </p:nvPr>
        </p:nvGraphicFramePr>
        <p:xfrm>
          <a:off x="539552" y="1484784"/>
          <a:ext cx="8013576" cy="472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968"/>
                <a:gridCol w="1606418"/>
                <a:gridCol w="916777"/>
                <a:gridCol w="2569281"/>
                <a:gridCol w="2105132"/>
              </a:tblGrid>
              <a:tr h="23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  <a:tr h="3232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02.12.13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недели физической культуры(на стадионе г.Кашин)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Торжественное шествие школьной команды (форма,эмблема школы,флажки,шары).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команды капитаном или одним из команды .(речевка-2 мин).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«Большие гонки» игра – эстафета 4х100м.(5-6 класс,2-м.2-д.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мероприятия.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1.Подвижные перемены.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2.Олимпийские уроки.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6582"/>
              </p:ext>
            </p:extLst>
          </p:nvPr>
        </p:nvGraphicFramePr>
        <p:xfrm>
          <a:off x="251520" y="404664"/>
          <a:ext cx="8568952" cy="5585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608"/>
                <a:gridCol w="1606418"/>
                <a:gridCol w="916777"/>
                <a:gridCol w="2569281"/>
                <a:gridCol w="2814868"/>
              </a:tblGrid>
              <a:tr h="5251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03.12.13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творчества учащихся и день РМО для учителей.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8:45-14:30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Среди учащихся школы (9-11 класс) проводиться конкурс на лучшую спортивную  эмблему школы.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Конкурс на лучшую поделку олимпийской символики  среди обучающихся 1-11 класс.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8-11класс конкурс на лучшую презентацию «Зимние Олимпийские виды спорта», «Тверской край на пьедестале почета» (3-5 мин).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4.Встреча с мастером спорта международного класса в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3 для обучающихся 9-11 класс.(3 человека)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руководители, учитель изобразительного искусства, учитель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технологии,учитель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информатики.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60745"/>
              </p:ext>
            </p:extLst>
          </p:nvPr>
        </p:nvGraphicFramePr>
        <p:xfrm>
          <a:off x="323528" y="404664"/>
          <a:ext cx="8496945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517"/>
                <a:gridCol w="1658604"/>
                <a:gridCol w="946559"/>
                <a:gridCol w="2652746"/>
                <a:gridCol w="2173519"/>
              </a:tblGrid>
              <a:tr h="612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соревнования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1.«Папа,мама. Я- спортивная семья»(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№5, нач. классы.)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1-4 класс подвижные игры на свежем воздухе.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3.соревнования по шашкам  8-9 класс.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4.5-6 класс  спортивная викторина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5.Теннис (шк.№1) 8-11 класс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нач. классов.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ЗВР Зернова И.Ю.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Шарипова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Лебедева Л.А.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07146"/>
              </p:ext>
            </p:extLst>
          </p:nvPr>
        </p:nvGraphicFramePr>
        <p:xfrm>
          <a:off x="323528" y="260648"/>
          <a:ext cx="8676456" cy="7351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32"/>
                <a:gridCol w="1696335"/>
                <a:gridCol w="968092"/>
                <a:gridCol w="2713093"/>
                <a:gridCol w="3124504"/>
              </a:tblGrid>
              <a:tr h="2304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05.12.13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спортивных соревнований.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9:30-14:00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1.Игра приглашает всех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1.Соревнования по пионерболу 3-4 класс;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2.Конкурс презентаций, поделок, эмблем.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Л.А.Иванов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  <a:tr h="2023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06.12.13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ВОШ по физической культуре  шк.№ 3.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1.Выступление зав.кабинетом здоровья  «Значение физической культуры в нашей жизни».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Школьное спортвное мероприятие «Самый,самый»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Л.А.,Зернова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И.Ю.,Копылова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  <a:tr h="2023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О7.12.13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недели «Физическая культура».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итогов, выступления обучающихся с номерами худ. Самодеятельности( 2 номера)(6-7 человек)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  Лебедева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музыки Овсеенко И.И.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28" marR="64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35416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Торжественное  открытие  недели</a:t>
            </a:r>
            <a:endParaRPr lang="ru-RU" sz="2400" dirty="0"/>
          </a:p>
        </p:txBody>
      </p:sp>
      <p:pic>
        <p:nvPicPr>
          <p:cNvPr id="5122" name="Picture 2" descr="H:\Неделя\Изображение 00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484784"/>
            <a:ext cx="4680520" cy="417646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декабря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спортивном зале МБОУ СОШ №5 состоялось открытие муниципальной недели физической культуры. Открыли праздничное мероприятие методист отдела образования Красильникова Л.Г. и руководитель методического объединения учителей физической культуры Окладникова С.О.</a:t>
            </a:r>
          </a:p>
        </p:txBody>
      </p:sp>
    </p:spTree>
    <p:extLst>
      <p:ext uri="{BB962C8B-B14F-4D97-AF65-F5344CB8AC3E}">
        <p14:creationId xmlns:p14="http://schemas.microsoft.com/office/powerpoint/2010/main" val="29292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23042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3 декабря день проходил под девизом "Вперед к Олимпиаде". На классных часах с 1-11 класс учителя провели Олимпийские уроки.</a:t>
            </a:r>
            <a:endParaRPr lang="ru-RU" sz="2800" dirty="0"/>
          </a:p>
        </p:txBody>
      </p:sp>
      <p:pic>
        <p:nvPicPr>
          <p:cNvPr id="4" name="Объект 3" descr="http://schoolpestrikovo.ru/new/SDC13629_thumb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3204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8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144016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 рамках недели физической культуры 3 декабря на базе МБОУ СОШ №3 прошла встреча с мастером спорта по джиу-джитсу </a:t>
            </a:r>
            <a:r>
              <a:rPr lang="ru-RU" sz="2800" dirty="0" err="1">
                <a:effectLst/>
              </a:rPr>
              <a:t>Горевой</a:t>
            </a:r>
            <a:r>
              <a:rPr lang="ru-RU" sz="2800" dirty="0">
                <a:effectLst/>
              </a:rPr>
              <a:t> Т.А.</a:t>
            </a:r>
            <a:endParaRPr lang="ru-RU" sz="2800" dirty="0"/>
          </a:p>
        </p:txBody>
      </p:sp>
      <p:pic>
        <p:nvPicPr>
          <p:cNvPr id="6146" name="Picture 2" descr="H:\Неделя\Изображение 001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564904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94421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effectLst/>
              </a:rPr>
              <a:t>В рамках муниципальной недели физической культуры 2 декабря  в нашей школе проходили веселые переменки. Ученики старших классов занимали младших школьников. Каких только игр они им не предложили: "Ручеек",  "Море волнуется раз" и "Подай голосок"</a:t>
            </a:r>
            <a:endParaRPr lang="ru-RU" sz="2400" dirty="0">
              <a:effectLst/>
            </a:endParaRPr>
          </a:p>
        </p:txBody>
      </p:sp>
      <p:pic>
        <p:nvPicPr>
          <p:cNvPr id="7170" name="Picture 2" descr="H:\Неделя\SDC13652_thum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8002"/>
            <a:ext cx="3888432" cy="31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Неделя\SDC13647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42" y="2918002"/>
            <a:ext cx="3808806" cy="31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798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Муниципальная предметная неделя «Физическая культура» </vt:lpstr>
      <vt:lpstr>План муниципальной предметной недели «Физической культуры». </vt:lpstr>
      <vt:lpstr>Презентация PowerPoint</vt:lpstr>
      <vt:lpstr>Презентация PowerPoint</vt:lpstr>
      <vt:lpstr>Презентация PowerPoint</vt:lpstr>
      <vt:lpstr>Торжественное  открытие  недели</vt:lpstr>
      <vt:lpstr>3 декабря день проходил под девизом "Вперед к Олимпиаде". На классных часах с 1-11 класс учителя провели Олимпийские уроки.</vt:lpstr>
      <vt:lpstr> В рамках недели физической культуры 3 декабря на базе МБОУ СОШ №3 прошла встреча с мастером спорта по джиу-джитсу Горевой Т.А.</vt:lpstr>
      <vt:lpstr>В рамках муниципальной недели физической культуры 2 декабря  в нашей школе проходили веселые переменки. Ученики старших классов занимали младших школьников. Каких только игр они им не предложили: "Ручеек",  "Море волнуется раз" и "Подай голосок"</vt:lpstr>
      <vt:lpstr>Зима. Оттепель! Почему бы не поиграть на улице? 4 декабря учащиеся начальных классов нашей школы с большим энтузиазмом принялись за любимую зимнюю работу. Они построили снежные крепости, слепили снеговиков, снежных баб и талисманы олимпиады. Довольные и счастливые они возвратились с прогулки.  Также в школе в этот день открылись творческие мастерские по изготовлению поделок «Талисманы олимпиады -2014».  Ребята сделали поделки с олимпийской символикой очень увлеченно и старательно. Получились забавные зайки, белые медвежата, леопарды. Вот  так  интересно и с пользой проходит в нашей школе неделя физкультуры.</vt:lpstr>
      <vt:lpstr>4 декабря на базе МБОУ СОШ №5 прошли соревнования «Папа, мама, я –спортивная семья».На данном мероприятии с приветственным словом выступила  заведующий методическим кабинетом отдела образования администрации Кашинского района Глинина И.Г..В состав жюри вошли Красильникова Л.Г. методист отдела образования, Окладникова С.О- учитель физической культуры  МБОУ СОШ  №5, Данишевская О.Е - учитель физической культуры МБОУ Коробовской  ООШ .  В конкурсе принимали участие семьи из  МБОУ Коробовской ООШ, МБОУ Булатовской ООШ, МБОУ СОШ им. Калинина , МБОУ Эскинской ООШ, МБОУ СОШ №5,  МБОУ СОШ №1.Команду нашей школы представляла семья Комаровых.Капитан команды была их дочь Диана, обучающаяся 3 класса. </vt:lpstr>
      <vt:lpstr>5 декабря - четвертый день муниципальной недели физической культуры. У нас в этот день для старшеклассников прошел конкурс презентаций на тему "Олимпийские зимние игры" и "Мой любимый зимний вид спорта", где учащиеся с увлечением и интересом рассказывали о фигурном катании, хоккеи, керлинге, лыжных гонках... Для младших школьников была проведена игра "Пионербол", которая закончилась дружбой</vt:lpstr>
      <vt:lpstr>5 декабря ,в продолжении недели физической культуры, в МБОУ СОШ №1 прошли соревнования по теннису. Организатором соревнований  и главным судьей была учитель физической культуры Хренкова И.Н.В соревнованиях приняли участие  команды из 6 школ:МБОУ Булатовская СОШ, МБОУ Пестриковская СОШ,МБОУ СОШ,им. Калинина ,МБОУ СОШ№1,МБОУ СОШ № 3, МБОУ СОШ № 5.В интересной и трудной борьбе команда нашей школы, в состав которой вошли:  Павел,  Морозов Александр,СмирновАлександр, заняла 3 место.Молодцы.ребята! Наши вам поздравления! </vt:lpstr>
      <vt:lpstr>6 декабря в школе на переменах проходил спортивный конкурс "Самый самый" среди 1-9 классов. Этот конкурс придумали и проводили наши старшеклассники. Все желающие ребята могли посоревноваться и показать свои способности. Каких тут только конкурсов не было: это и отжимание, и приседание, и самый меткий, и прыжки на скакалке, и прыжки через скамейку. Все конкурсы проводились на время. В результате в конкурсе "Прыжки на скакалке" за  1 минуту среди начальных классов победила Сошникова О. (4 кл.)- 114; среди основной школы победил Гусев Д. (9кл)-147 раз. В волейболе, а именно в нижнем приеме победили: нач. школа - Спирина А. (4кл.)-50; основ.школа - Гусев Д. (9кл)-180. Самыми меткими оказались: Зернов П.(8кл) и Сошников Д.(8кл).В отжимании победили :Белов И.(4кл.) и Спирин М.(8кл.). Мы еще раз поздравляем самых самых и желаем ребятам дальнейших успехов! День прошел на одном дыхании и очень понравился ребятам. </vt:lpstr>
      <vt:lpstr>7 декабря на базе МБОУ СОШ №5 прошло мероприятие, посвящённое закрытию районной недели физической культуры. От нашей школы ездила делегация в составе: Морозов А. (10 кл.), Иванов И. (10 кл.), Шепа М. (10 кл.),Зернов П.(8кл.) и Морозова А.(8кл.). Открыла это мероприятие Красильникова Л.Г. - главный методист отдела образования, затем ребята играли в спортивных конкурсах по станциям и в заключении было торжественное награждение.  А Спирина А. (4 кл.) выступила с отличной спортивной песенкой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предметная неделя «Физическая культура» </dc:title>
  <dc:creator>Admin</dc:creator>
  <cp:lastModifiedBy>Admin</cp:lastModifiedBy>
  <cp:revision>10</cp:revision>
  <dcterms:created xsi:type="dcterms:W3CDTF">2013-12-15T10:28:49Z</dcterms:created>
  <dcterms:modified xsi:type="dcterms:W3CDTF">2013-12-15T12:17:33Z</dcterms:modified>
</cp:coreProperties>
</file>